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69" r:id="rId7"/>
    <p:sldId id="259" r:id="rId8"/>
    <p:sldId id="260" r:id="rId9"/>
    <p:sldId id="262" r:id="rId10"/>
    <p:sldId id="265" r:id="rId11"/>
    <p:sldId id="264" r:id="rId12"/>
    <p:sldId id="267" r:id="rId13"/>
    <p:sldId id="268" r:id="rId14"/>
    <p:sldId id="270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  <a:srgbClr val="120B3D"/>
    <a:srgbClr val="1C1C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F98E4-6A06-4EC6-98D7-AF3ADB9C0F6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4D9A72-291C-44CC-A622-9B6EB1314856}">
      <dgm:prSet/>
      <dgm:spPr/>
      <dgm:t>
        <a:bodyPr/>
        <a:lstStyle/>
        <a:p>
          <a:pPr rtl="0"/>
          <a:r>
            <a:rPr lang="ru-RU" b="1" dirty="0" err="1"/>
            <a:t>Мек</a:t>
          </a:r>
          <a:r>
            <a:rPr lang="kk-KZ" b="1" dirty="0"/>
            <a:t>тепішілік ата</a:t>
          </a:r>
          <a:r>
            <a:rPr lang="en-US" b="1" dirty="0"/>
            <a:t>-</a:t>
          </a:r>
          <a:r>
            <a:rPr lang="ru-RU" b="1" dirty="0" err="1"/>
            <a:t>аналар</a:t>
          </a:r>
          <a:r>
            <a:rPr lang="ru-RU" b="1" dirty="0"/>
            <a:t> </a:t>
          </a:r>
          <a:r>
            <a:rPr lang="ru-RU" b="1" dirty="0" err="1"/>
            <a:t>жиналысы</a:t>
          </a:r>
          <a:endParaRPr lang="ru-RU" b="1" dirty="0"/>
        </a:p>
      </dgm:t>
    </dgm:pt>
    <dgm:pt modelId="{816FFC6A-1593-4D5F-A66D-12B54943EA9E}" type="parTrans" cxnId="{1FD13BC2-F8AD-4EEB-B853-9152AEF841A2}">
      <dgm:prSet/>
      <dgm:spPr/>
      <dgm:t>
        <a:bodyPr/>
        <a:lstStyle/>
        <a:p>
          <a:endParaRPr lang="ru-RU"/>
        </a:p>
      </dgm:t>
    </dgm:pt>
    <dgm:pt modelId="{BB698188-C181-4A57-8500-27AA409DD733}" type="sibTrans" cxnId="{1FD13BC2-F8AD-4EEB-B853-9152AEF841A2}">
      <dgm:prSet/>
      <dgm:spPr/>
      <dgm:t>
        <a:bodyPr/>
        <a:lstStyle/>
        <a:p>
          <a:endParaRPr lang="ru-RU"/>
        </a:p>
      </dgm:t>
    </dgm:pt>
    <dgm:pt modelId="{7C159675-7D97-4F1E-B703-1A18BE678EC3}" type="pres">
      <dgm:prSet presAssocID="{145F98E4-6A06-4EC6-98D7-AF3ADB9C0F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920A9F-81D6-48FE-BDDB-BD2D3727A9C6}" type="pres">
      <dgm:prSet presAssocID="{914D9A72-291C-44CC-A622-9B6EB1314856}" presName="circle1" presStyleLbl="node1" presStyleIdx="0" presStyleCnt="1"/>
      <dgm:spPr/>
    </dgm:pt>
    <dgm:pt modelId="{5270209C-CEBC-4798-881C-8FE6A56DBB82}" type="pres">
      <dgm:prSet presAssocID="{914D9A72-291C-44CC-A622-9B6EB1314856}" presName="space" presStyleCnt="0"/>
      <dgm:spPr/>
    </dgm:pt>
    <dgm:pt modelId="{7BBED835-B827-4F12-8DE6-281E0A43EA66}" type="pres">
      <dgm:prSet presAssocID="{914D9A72-291C-44CC-A622-9B6EB1314856}" presName="rect1" presStyleLbl="alignAcc1" presStyleIdx="0" presStyleCnt="1"/>
      <dgm:spPr/>
    </dgm:pt>
    <dgm:pt modelId="{EF510918-53F1-442A-82AB-302BB2889CB6}" type="pres">
      <dgm:prSet presAssocID="{914D9A72-291C-44CC-A622-9B6EB131485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72DCC510-8284-410B-B564-A8E3CBC37029}" type="presOf" srcId="{145F98E4-6A06-4EC6-98D7-AF3ADB9C0F67}" destId="{7C159675-7D97-4F1E-B703-1A18BE678EC3}" srcOrd="0" destOrd="0" presId="urn:microsoft.com/office/officeart/2005/8/layout/target3"/>
    <dgm:cxn modelId="{22B16813-64C2-4C38-B287-D0FF241B5946}" type="presOf" srcId="{914D9A72-291C-44CC-A622-9B6EB1314856}" destId="{EF510918-53F1-442A-82AB-302BB2889CB6}" srcOrd="1" destOrd="0" presId="urn:microsoft.com/office/officeart/2005/8/layout/target3"/>
    <dgm:cxn modelId="{3220C170-24FB-4921-BB3F-B3632C3BDF5F}" type="presOf" srcId="{914D9A72-291C-44CC-A622-9B6EB1314856}" destId="{7BBED835-B827-4F12-8DE6-281E0A43EA66}" srcOrd="0" destOrd="0" presId="urn:microsoft.com/office/officeart/2005/8/layout/target3"/>
    <dgm:cxn modelId="{1FD13BC2-F8AD-4EEB-B853-9152AEF841A2}" srcId="{145F98E4-6A06-4EC6-98D7-AF3ADB9C0F67}" destId="{914D9A72-291C-44CC-A622-9B6EB1314856}" srcOrd="0" destOrd="0" parTransId="{816FFC6A-1593-4D5F-A66D-12B54943EA9E}" sibTransId="{BB698188-C181-4A57-8500-27AA409DD733}"/>
    <dgm:cxn modelId="{B89EC1D5-A59A-4E56-AD8B-1479DD3BEB1F}" type="presParOf" srcId="{7C159675-7D97-4F1E-B703-1A18BE678EC3}" destId="{4F920A9F-81D6-48FE-BDDB-BD2D3727A9C6}" srcOrd="0" destOrd="0" presId="urn:microsoft.com/office/officeart/2005/8/layout/target3"/>
    <dgm:cxn modelId="{8C3BA191-E74A-42C2-B16D-CA1281CD0119}" type="presParOf" srcId="{7C159675-7D97-4F1E-B703-1A18BE678EC3}" destId="{5270209C-CEBC-4798-881C-8FE6A56DBB82}" srcOrd="1" destOrd="0" presId="urn:microsoft.com/office/officeart/2005/8/layout/target3"/>
    <dgm:cxn modelId="{14D70250-87AB-4363-A5C1-B8D06EB7CCD9}" type="presParOf" srcId="{7C159675-7D97-4F1E-B703-1A18BE678EC3}" destId="{7BBED835-B827-4F12-8DE6-281E0A43EA66}" srcOrd="2" destOrd="0" presId="urn:microsoft.com/office/officeart/2005/8/layout/target3"/>
    <dgm:cxn modelId="{DC0875BB-889B-4C68-8861-EE7CDFBC3864}" type="presParOf" srcId="{7C159675-7D97-4F1E-B703-1A18BE678EC3}" destId="{EF510918-53F1-442A-82AB-302BB2889CB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0F1C1-40FA-4FE6-B9F4-9A1687E56D2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E1FF0C-2EA0-4B8B-99CB-F25F4F1D1503}">
      <dgm:prSet/>
      <dgm:spPr/>
      <dgm:t>
        <a:bodyPr/>
        <a:lstStyle/>
        <a:p>
          <a:pPr rtl="0"/>
          <a:r>
            <a:rPr lang="ru-RU" b="1" dirty="0" err="1">
              <a:solidFill>
                <a:srgbClr val="FF0000"/>
              </a:solidFill>
            </a:rPr>
            <a:t>Тақырып: Кәмелетке толмағандар арасында</a:t>
          </a:r>
          <a:r>
            <a:rPr lang="ru-RU" b="1" dirty="0">
              <a:solidFill>
                <a:srgbClr val="FF0000"/>
              </a:solidFill>
            </a:rPr>
            <a:t> </a:t>
          </a:r>
          <a:r>
            <a:rPr lang="ru-RU" b="1" dirty="0" err="1">
              <a:solidFill>
                <a:srgbClr val="FF0000"/>
              </a:solidFill>
            </a:rPr>
            <a:t>құқықбұзушылықтың алдын</a:t>
          </a:r>
          <a:r>
            <a:rPr lang="ru-RU" b="1" dirty="0">
              <a:solidFill>
                <a:srgbClr val="FF0000"/>
              </a:solidFill>
            </a:rPr>
            <a:t> </a:t>
          </a:r>
          <a:r>
            <a:rPr lang="ru-RU" b="1" dirty="0" err="1">
              <a:solidFill>
                <a:srgbClr val="FF0000"/>
              </a:solidFill>
            </a:rPr>
            <a:t>алуда</a:t>
          </a:r>
          <a:r>
            <a:rPr lang="ru-RU" b="1" dirty="0">
              <a:solidFill>
                <a:srgbClr val="FF0000"/>
              </a:solidFill>
            </a:rPr>
            <a:t> </a:t>
          </a:r>
          <a:r>
            <a:rPr lang="ru-RU" b="1" dirty="0" err="1">
              <a:solidFill>
                <a:srgbClr val="FF0000"/>
              </a:solidFill>
            </a:rPr>
            <a:t>отбасының рөлі</a:t>
          </a:r>
          <a:endParaRPr lang="ru-RU" b="1" dirty="0">
            <a:solidFill>
              <a:srgbClr val="FF0000"/>
            </a:solidFill>
          </a:endParaRPr>
        </a:p>
      </dgm:t>
    </dgm:pt>
    <dgm:pt modelId="{CA8A5F1E-B7A2-492D-8D33-DC1D99ADBB16}" type="parTrans" cxnId="{A706B1B8-AE3E-4620-A386-525FC94DDB4D}">
      <dgm:prSet/>
      <dgm:spPr/>
      <dgm:t>
        <a:bodyPr/>
        <a:lstStyle/>
        <a:p>
          <a:endParaRPr lang="ru-RU"/>
        </a:p>
      </dgm:t>
    </dgm:pt>
    <dgm:pt modelId="{6CBBCED8-D168-48DF-BEB2-0F0C91AE209E}" type="sibTrans" cxnId="{A706B1B8-AE3E-4620-A386-525FC94DDB4D}">
      <dgm:prSet/>
      <dgm:spPr/>
      <dgm:t>
        <a:bodyPr/>
        <a:lstStyle/>
        <a:p>
          <a:endParaRPr lang="ru-RU"/>
        </a:p>
      </dgm:t>
    </dgm:pt>
    <dgm:pt modelId="{86A00D12-3E16-418F-AAE2-FBD8B3CF5451}" type="pres">
      <dgm:prSet presAssocID="{C950F1C1-40FA-4FE6-B9F4-9A1687E56D2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18EFFE0-A20B-4406-A147-01B426CA6D3A}" type="pres">
      <dgm:prSet presAssocID="{84E1FF0C-2EA0-4B8B-99CB-F25F4F1D1503}" presName="circle1" presStyleLbl="node1" presStyleIdx="0" presStyleCnt="1"/>
      <dgm:spPr/>
    </dgm:pt>
    <dgm:pt modelId="{6AF3EB9D-3F4A-4E32-AEA4-1E93A53ED6C7}" type="pres">
      <dgm:prSet presAssocID="{84E1FF0C-2EA0-4B8B-99CB-F25F4F1D1503}" presName="space" presStyleCnt="0"/>
      <dgm:spPr/>
    </dgm:pt>
    <dgm:pt modelId="{8D04E56A-5826-45BD-AB30-A74FE6EC629A}" type="pres">
      <dgm:prSet presAssocID="{84E1FF0C-2EA0-4B8B-99CB-F25F4F1D1503}" presName="rect1" presStyleLbl="alignAcc1" presStyleIdx="0" presStyleCnt="1"/>
      <dgm:spPr/>
    </dgm:pt>
    <dgm:pt modelId="{3539F1DE-95DC-46AA-A436-C6F1FDA8F364}" type="pres">
      <dgm:prSet presAssocID="{84E1FF0C-2EA0-4B8B-99CB-F25F4F1D150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198997A-A051-43BC-AFBB-EDD8F844375D}" type="presOf" srcId="{84E1FF0C-2EA0-4B8B-99CB-F25F4F1D1503}" destId="{8D04E56A-5826-45BD-AB30-A74FE6EC629A}" srcOrd="0" destOrd="0" presId="urn:microsoft.com/office/officeart/2005/8/layout/target3"/>
    <dgm:cxn modelId="{E11DBE94-31D7-4AE0-9D78-5826DE42E107}" type="presOf" srcId="{C950F1C1-40FA-4FE6-B9F4-9A1687E56D2D}" destId="{86A00D12-3E16-418F-AAE2-FBD8B3CF5451}" srcOrd="0" destOrd="0" presId="urn:microsoft.com/office/officeart/2005/8/layout/target3"/>
    <dgm:cxn modelId="{A706B1B8-AE3E-4620-A386-525FC94DDB4D}" srcId="{C950F1C1-40FA-4FE6-B9F4-9A1687E56D2D}" destId="{84E1FF0C-2EA0-4B8B-99CB-F25F4F1D1503}" srcOrd="0" destOrd="0" parTransId="{CA8A5F1E-B7A2-492D-8D33-DC1D99ADBB16}" sibTransId="{6CBBCED8-D168-48DF-BEB2-0F0C91AE209E}"/>
    <dgm:cxn modelId="{FCDF7EEF-0257-4084-A86A-784B84169DE7}" type="presOf" srcId="{84E1FF0C-2EA0-4B8B-99CB-F25F4F1D1503}" destId="{3539F1DE-95DC-46AA-A436-C6F1FDA8F364}" srcOrd="1" destOrd="0" presId="urn:microsoft.com/office/officeart/2005/8/layout/target3"/>
    <dgm:cxn modelId="{9668CA2E-F980-4E1C-AA04-145C4D162012}" type="presParOf" srcId="{86A00D12-3E16-418F-AAE2-FBD8B3CF5451}" destId="{818EFFE0-A20B-4406-A147-01B426CA6D3A}" srcOrd="0" destOrd="0" presId="urn:microsoft.com/office/officeart/2005/8/layout/target3"/>
    <dgm:cxn modelId="{C0A1E23A-1185-44D3-973E-5A2DB61D1103}" type="presParOf" srcId="{86A00D12-3E16-418F-AAE2-FBD8B3CF5451}" destId="{6AF3EB9D-3F4A-4E32-AEA4-1E93A53ED6C7}" srcOrd="1" destOrd="0" presId="urn:microsoft.com/office/officeart/2005/8/layout/target3"/>
    <dgm:cxn modelId="{71CE972A-F759-462D-BA47-76F8D007EFC7}" type="presParOf" srcId="{86A00D12-3E16-418F-AAE2-FBD8B3CF5451}" destId="{8D04E56A-5826-45BD-AB30-A74FE6EC629A}" srcOrd="2" destOrd="0" presId="urn:microsoft.com/office/officeart/2005/8/layout/target3"/>
    <dgm:cxn modelId="{5C6D01D2-F6F8-4550-BF9D-71370FE4585D}" type="presParOf" srcId="{86A00D12-3E16-418F-AAE2-FBD8B3CF5451}" destId="{3539F1DE-95DC-46AA-A436-C6F1FDA8F36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4D961-4FAA-4757-830A-9C72C4688FB1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B2D7679-D295-49E1-922A-00EF1A045A11}">
      <dgm:prSet/>
      <dgm:spPr/>
      <dgm:t>
        <a:bodyPr/>
        <a:lstStyle/>
        <a:p>
          <a:pPr rtl="0"/>
          <a:r>
            <a:rPr lang="kk-KZ" b="1" dirty="0"/>
            <a:t>Жауапты тұлғалар: </a:t>
          </a:r>
          <a:endParaRPr lang="ru-RU" dirty="0"/>
        </a:p>
      </dgm:t>
    </dgm:pt>
    <dgm:pt modelId="{FD8F361D-660A-4B14-85C6-704312750851}" type="parTrans" cxnId="{916ED7D6-09E6-4B52-9360-432751A10B80}">
      <dgm:prSet/>
      <dgm:spPr/>
      <dgm:t>
        <a:bodyPr/>
        <a:lstStyle/>
        <a:p>
          <a:endParaRPr lang="ru-RU"/>
        </a:p>
      </dgm:t>
    </dgm:pt>
    <dgm:pt modelId="{BC6E82A5-6744-4A09-8DA3-C10F2FDEE7E3}" type="sibTrans" cxnId="{916ED7D6-09E6-4B52-9360-432751A10B80}">
      <dgm:prSet/>
      <dgm:spPr/>
      <dgm:t>
        <a:bodyPr/>
        <a:lstStyle/>
        <a:p>
          <a:endParaRPr lang="ru-RU"/>
        </a:p>
      </dgm:t>
    </dgm:pt>
    <dgm:pt modelId="{ED6523BC-116B-452C-B7D5-6467F85C5321}">
      <dgm:prSet/>
      <dgm:spPr/>
      <dgm:t>
        <a:bodyPr/>
        <a:lstStyle/>
        <a:p>
          <a:pPr rtl="0"/>
          <a:r>
            <a:rPr lang="kk-KZ" b="1" dirty="0"/>
            <a:t>ТІЖО Мухаметжарова А.Б</a:t>
          </a:r>
          <a:endParaRPr lang="ru-RU" dirty="0"/>
        </a:p>
      </dgm:t>
    </dgm:pt>
    <dgm:pt modelId="{8663389E-7F52-47C6-BF24-23AF445F1B04}" type="parTrans" cxnId="{D48DA9DB-8097-4B98-9C36-F4414570BDCB}">
      <dgm:prSet/>
      <dgm:spPr/>
      <dgm:t>
        <a:bodyPr/>
        <a:lstStyle/>
        <a:p>
          <a:endParaRPr lang="ru-RU"/>
        </a:p>
      </dgm:t>
    </dgm:pt>
    <dgm:pt modelId="{B688ED7B-BE7D-4856-8C5B-74DBF6F1883F}" type="sibTrans" cxnId="{D48DA9DB-8097-4B98-9C36-F4414570BDCB}">
      <dgm:prSet/>
      <dgm:spPr/>
      <dgm:t>
        <a:bodyPr/>
        <a:lstStyle/>
        <a:p>
          <a:endParaRPr lang="ru-RU"/>
        </a:p>
      </dgm:t>
    </dgm:pt>
    <dgm:pt modelId="{2A311832-1F92-4DC5-ACA9-CCF12904FD34}">
      <dgm:prSet/>
      <dgm:spPr/>
      <dgm:t>
        <a:bodyPr/>
        <a:lstStyle/>
        <a:p>
          <a:pPr rtl="0"/>
          <a:r>
            <a:rPr lang="kk-KZ" b="1" dirty="0"/>
            <a:t>ТІЖО </a:t>
          </a:r>
        </a:p>
        <a:p>
          <a:pPr rtl="0"/>
          <a:r>
            <a:rPr lang="kk-KZ" b="1" dirty="0"/>
            <a:t>Абузарова Ж.С</a:t>
          </a:r>
          <a:endParaRPr lang="ru-RU" dirty="0"/>
        </a:p>
      </dgm:t>
    </dgm:pt>
    <dgm:pt modelId="{1FC6EE45-408D-4D83-8831-22433D1B9B44}" type="parTrans" cxnId="{AA0FAE81-50D4-4F5A-A141-60814B943E55}">
      <dgm:prSet/>
      <dgm:spPr/>
      <dgm:t>
        <a:bodyPr/>
        <a:lstStyle/>
        <a:p>
          <a:endParaRPr lang="ru-RU"/>
        </a:p>
      </dgm:t>
    </dgm:pt>
    <dgm:pt modelId="{0B24DE63-03EA-40B0-BC30-5E883CE47C4E}" type="sibTrans" cxnId="{AA0FAE81-50D4-4F5A-A141-60814B943E55}">
      <dgm:prSet/>
      <dgm:spPr/>
      <dgm:t>
        <a:bodyPr/>
        <a:lstStyle/>
        <a:p>
          <a:endParaRPr lang="ru-RU"/>
        </a:p>
      </dgm:t>
    </dgm:pt>
    <dgm:pt modelId="{B5F5699A-20E9-42FA-B8CD-53C38C67E5B7}">
      <dgm:prSet/>
      <dgm:spPr/>
      <dgm:t>
        <a:bodyPr/>
        <a:lstStyle/>
        <a:p>
          <a:pPr rtl="0"/>
          <a:r>
            <a:rPr lang="kk-KZ" b="1" dirty="0"/>
            <a:t>Кент инспекторы: Абенова А.М</a:t>
          </a:r>
          <a:endParaRPr lang="ru-RU" b="1" dirty="0"/>
        </a:p>
      </dgm:t>
    </dgm:pt>
    <dgm:pt modelId="{2C2D5917-FF7A-43AE-989C-AD2692782438}" type="parTrans" cxnId="{245E2B36-9169-4336-BD79-94343BE6BD9E}">
      <dgm:prSet/>
      <dgm:spPr/>
      <dgm:t>
        <a:bodyPr/>
        <a:lstStyle/>
        <a:p>
          <a:endParaRPr lang="ru-RU"/>
        </a:p>
      </dgm:t>
    </dgm:pt>
    <dgm:pt modelId="{AFDB0479-109E-42E5-B718-561B5D51F9E2}" type="sibTrans" cxnId="{245E2B36-9169-4336-BD79-94343BE6BD9E}">
      <dgm:prSet/>
      <dgm:spPr/>
      <dgm:t>
        <a:bodyPr/>
        <a:lstStyle/>
        <a:p>
          <a:endParaRPr lang="ru-RU"/>
        </a:p>
      </dgm:t>
    </dgm:pt>
    <dgm:pt modelId="{47E2B6D0-B1B6-4951-8116-FAD871A0779F}" type="pres">
      <dgm:prSet presAssocID="{D224D961-4FAA-4757-830A-9C72C4688FB1}" presName="CompostProcess" presStyleCnt="0">
        <dgm:presLayoutVars>
          <dgm:dir/>
          <dgm:resizeHandles val="exact"/>
        </dgm:presLayoutVars>
      </dgm:prSet>
      <dgm:spPr/>
    </dgm:pt>
    <dgm:pt modelId="{77F55E67-A5E5-4CEF-9761-331224B52D11}" type="pres">
      <dgm:prSet presAssocID="{D224D961-4FAA-4757-830A-9C72C4688FB1}" presName="arrow" presStyleLbl="bgShp" presStyleIdx="0" presStyleCnt="1" custLinFactNeighborX="-4708" custLinFactNeighborY="-639"/>
      <dgm:spPr/>
    </dgm:pt>
    <dgm:pt modelId="{734B4ED9-7C92-4503-B951-2F8DF947EDA5}" type="pres">
      <dgm:prSet presAssocID="{D224D961-4FAA-4757-830A-9C72C4688FB1}" presName="linearProcess" presStyleCnt="0"/>
      <dgm:spPr/>
    </dgm:pt>
    <dgm:pt modelId="{A12DA357-9AB7-4610-824D-63E5DAFB392B}" type="pres">
      <dgm:prSet presAssocID="{7B2D7679-D295-49E1-922A-00EF1A045A11}" presName="textNode" presStyleLbl="node1" presStyleIdx="0" presStyleCnt="4">
        <dgm:presLayoutVars>
          <dgm:bulletEnabled val="1"/>
        </dgm:presLayoutVars>
      </dgm:prSet>
      <dgm:spPr/>
    </dgm:pt>
    <dgm:pt modelId="{2B124CCA-4D35-4985-9B0C-292BF3D050F0}" type="pres">
      <dgm:prSet presAssocID="{BC6E82A5-6744-4A09-8DA3-C10F2FDEE7E3}" presName="sibTrans" presStyleCnt="0"/>
      <dgm:spPr/>
    </dgm:pt>
    <dgm:pt modelId="{1CFB8A86-F4C5-473C-A888-8C2A57999DEA}" type="pres">
      <dgm:prSet presAssocID="{ED6523BC-116B-452C-B7D5-6467F85C5321}" presName="textNode" presStyleLbl="node1" presStyleIdx="1" presStyleCnt="4">
        <dgm:presLayoutVars>
          <dgm:bulletEnabled val="1"/>
        </dgm:presLayoutVars>
      </dgm:prSet>
      <dgm:spPr/>
    </dgm:pt>
    <dgm:pt modelId="{C418F677-F0A8-4CAE-AC50-E47B6B4EEA9B}" type="pres">
      <dgm:prSet presAssocID="{B688ED7B-BE7D-4856-8C5B-74DBF6F1883F}" presName="sibTrans" presStyleCnt="0"/>
      <dgm:spPr/>
    </dgm:pt>
    <dgm:pt modelId="{40B19CB9-EC6F-48E0-9BC6-28C490EAE4BE}" type="pres">
      <dgm:prSet presAssocID="{2A311832-1F92-4DC5-ACA9-CCF12904FD34}" presName="textNode" presStyleLbl="node1" presStyleIdx="2" presStyleCnt="4">
        <dgm:presLayoutVars>
          <dgm:bulletEnabled val="1"/>
        </dgm:presLayoutVars>
      </dgm:prSet>
      <dgm:spPr/>
    </dgm:pt>
    <dgm:pt modelId="{ADB935CE-CFA8-4FA2-B2B2-F93471150D7A}" type="pres">
      <dgm:prSet presAssocID="{0B24DE63-03EA-40B0-BC30-5E883CE47C4E}" presName="sibTrans" presStyleCnt="0"/>
      <dgm:spPr/>
    </dgm:pt>
    <dgm:pt modelId="{57EED11E-7A3F-4F2F-BD46-67F0A4B33692}" type="pres">
      <dgm:prSet presAssocID="{B5F5699A-20E9-42FA-B8CD-53C38C67E5B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412A3214-7CE4-4EDA-904A-6F9B0FF82B46}" type="presOf" srcId="{ED6523BC-116B-452C-B7D5-6467F85C5321}" destId="{1CFB8A86-F4C5-473C-A888-8C2A57999DEA}" srcOrd="0" destOrd="0" presId="urn:microsoft.com/office/officeart/2005/8/layout/hProcess9"/>
    <dgm:cxn modelId="{245E2B36-9169-4336-BD79-94343BE6BD9E}" srcId="{D224D961-4FAA-4757-830A-9C72C4688FB1}" destId="{B5F5699A-20E9-42FA-B8CD-53C38C67E5B7}" srcOrd="3" destOrd="0" parTransId="{2C2D5917-FF7A-43AE-989C-AD2692782438}" sibTransId="{AFDB0479-109E-42E5-B718-561B5D51F9E2}"/>
    <dgm:cxn modelId="{C60E9738-8615-418A-A378-9ABA36109966}" type="presOf" srcId="{2A311832-1F92-4DC5-ACA9-CCF12904FD34}" destId="{40B19CB9-EC6F-48E0-9BC6-28C490EAE4BE}" srcOrd="0" destOrd="0" presId="urn:microsoft.com/office/officeart/2005/8/layout/hProcess9"/>
    <dgm:cxn modelId="{825D0256-0EC6-4743-909D-9C7A1AAA9661}" type="presOf" srcId="{D224D961-4FAA-4757-830A-9C72C4688FB1}" destId="{47E2B6D0-B1B6-4951-8116-FAD871A0779F}" srcOrd="0" destOrd="0" presId="urn:microsoft.com/office/officeart/2005/8/layout/hProcess9"/>
    <dgm:cxn modelId="{AA0FAE81-50D4-4F5A-A141-60814B943E55}" srcId="{D224D961-4FAA-4757-830A-9C72C4688FB1}" destId="{2A311832-1F92-4DC5-ACA9-CCF12904FD34}" srcOrd="2" destOrd="0" parTransId="{1FC6EE45-408D-4D83-8831-22433D1B9B44}" sibTransId="{0B24DE63-03EA-40B0-BC30-5E883CE47C4E}"/>
    <dgm:cxn modelId="{1B9D7D96-F7FD-4A27-94F4-4DFAE90FD640}" type="presOf" srcId="{B5F5699A-20E9-42FA-B8CD-53C38C67E5B7}" destId="{57EED11E-7A3F-4F2F-BD46-67F0A4B33692}" srcOrd="0" destOrd="0" presId="urn:microsoft.com/office/officeart/2005/8/layout/hProcess9"/>
    <dgm:cxn modelId="{F410ECCE-0847-4D20-9C37-A8175589F0CA}" type="presOf" srcId="{7B2D7679-D295-49E1-922A-00EF1A045A11}" destId="{A12DA357-9AB7-4610-824D-63E5DAFB392B}" srcOrd="0" destOrd="0" presId="urn:microsoft.com/office/officeart/2005/8/layout/hProcess9"/>
    <dgm:cxn modelId="{916ED7D6-09E6-4B52-9360-432751A10B80}" srcId="{D224D961-4FAA-4757-830A-9C72C4688FB1}" destId="{7B2D7679-D295-49E1-922A-00EF1A045A11}" srcOrd="0" destOrd="0" parTransId="{FD8F361D-660A-4B14-85C6-704312750851}" sibTransId="{BC6E82A5-6744-4A09-8DA3-C10F2FDEE7E3}"/>
    <dgm:cxn modelId="{D48DA9DB-8097-4B98-9C36-F4414570BDCB}" srcId="{D224D961-4FAA-4757-830A-9C72C4688FB1}" destId="{ED6523BC-116B-452C-B7D5-6467F85C5321}" srcOrd="1" destOrd="0" parTransId="{8663389E-7F52-47C6-BF24-23AF445F1B04}" sibTransId="{B688ED7B-BE7D-4856-8C5B-74DBF6F1883F}"/>
    <dgm:cxn modelId="{E9DC35DA-0AB0-42D2-A32C-E8883C8350AB}" type="presParOf" srcId="{47E2B6D0-B1B6-4951-8116-FAD871A0779F}" destId="{77F55E67-A5E5-4CEF-9761-331224B52D11}" srcOrd="0" destOrd="0" presId="urn:microsoft.com/office/officeart/2005/8/layout/hProcess9"/>
    <dgm:cxn modelId="{ABC375CA-2734-4005-B9E3-0F6AA856F957}" type="presParOf" srcId="{47E2B6D0-B1B6-4951-8116-FAD871A0779F}" destId="{734B4ED9-7C92-4503-B951-2F8DF947EDA5}" srcOrd="1" destOrd="0" presId="urn:microsoft.com/office/officeart/2005/8/layout/hProcess9"/>
    <dgm:cxn modelId="{975840A8-C8E2-4789-B1AF-20C7B6501ED7}" type="presParOf" srcId="{734B4ED9-7C92-4503-B951-2F8DF947EDA5}" destId="{A12DA357-9AB7-4610-824D-63E5DAFB392B}" srcOrd="0" destOrd="0" presId="urn:microsoft.com/office/officeart/2005/8/layout/hProcess9"/>
    <dgm:cxn modelId="{ECF286E8-FF85-4239-A3E8-0D39AB58B01B}" type="presParOf" srcId="{734B4ED9-7C92-4503-B951-2F8DF947EDA5}" destId="{2B124CCA-4D35-4985-9B0C-292BF3D050F0}" srcOrd="1" destOrd="0" presId="urn:microsoft.com/office/officeart/2005/8/layout/hProcess9"/>
    <dgm:cxn modelId="{DEF84272-4830-4E4B-B72A-41BF37EE5BF6}" type="presParOf" srcId="{734B4ED9-7C92-4503-B951-2F8DF947EDA5}" destId="{1CFB8A86-F4C5-473C-A888-8C2A57999DEA}" srcOrd="2" destOrd="0" presId="urn:microsoft.com/office/officeart/2005/8/layout/hProcess9"/>
    <dgm:cxn modelId="{8393BA4E-5E0B-434C-A85C-3A991A10B11D}" type="presParOf" srcId="{734B4ED9-7C92-4503-B951-2F8DF947EDA5}" destId="{C418F677-F0A8-4CAE-AC50-E47B6B4EEA9B}" srcOrd="3" destOrd="0" presId="urn:microsoft.com/office/officeart/2005/8/layout/hProcess9"/>
    <dgm:cxn modelId="{9100785B-34CE-4896-BFC3-A582ACA208E4}" type="presParOf" srcId="{734B4ED9-7C92-4503-B951-2F8DF947EDA5}" destId="{40B19CB9-EC6F-48E0-9BC6-28C490EAE4BE}" srcOrd="4" destOrd="0" presId="urn:microsoft.com/office/officeart/2005/8/layout/hProcess9"/>
    <dgm:cxn modelId="{6E5DFEB2-CC30-4CDC-ADA9-97ECA6C2C259}" type="presParOf" srcId="{734B4ED9-7C92-4503-B951-2F8DF947EDA5}" destId="{ADB935CE-CFA8-4FA2-B2B2-F93471150D7A}" srcOrd="5" destOrd="0" presId="urn:microsoft.com/office/officeart/2005/8/layout/hProcess9"/>
    <dgm:cxn modelId="{139E60B3-F20D-4AB9-BB59-FD681E840BB5}" type="presParOf" srcId="{734B4ED9-7C92-4503-B951-2F8DF947EDA5}" destId="{57EED11E-7A3F-4F2F-BD46-67F0A4B3369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20A9F-81D6-48FE-BDDB-BD2D3727A9C6}">
      <dsp:nvSpPr>
        <dsp:cNvPr id="0" name=""/>
        <dsp:cNvSpPr/>
      </dsp:nvSpPr>
      <dsp:spPr>
        <a:xfrm>
          <a:off x="0" y="0"/>
          <a:ext cx="785818" cy="78581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ED835-B827-4F12-8DE6-281E0A43EA66}">
      <dsp:nvSpPr>
        <dsp:cNvPr id="0" name=""/>
        <dsp:cNvSpPr/>
      </dsp:nvSpPr>
      <dsp:spPr>
        <a:xfrm>
          <a:off x="392908" y="0"/>
          <a:ext cx="8751091" cy="7858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/>
            <a:t>Мек</a:t>
          </a:r>
          <a:r>
            <a:rPr lang="kk-KZ" sz="3600" b="1" kern="1200" dirty="0"/>
            <a:t>тепішілік ата</a:t>
          </a:r>
          <a:r>
            <a:rPr lang="en-US" sz="3600" b="1" kern="1200" dirty="0"/>
            <a:t>-</a:t>
          </a:r>
          <a:r>
            <a:rPr lang="ru-RU" sz="3600" b="1" kern="1200" dirty="0" err="1"/>
            <a:t>аналар</a:t>
          </a:r>
          <a:r>
            <a:rPr lang="ru-RU" sz="3600" b="1" kern="1200" dirty="0"/>
            <a:t> </a:t>
          </a:r>
          <a:r>
            <a:rPr lang="ru-RU" sz="3600" b="1" kern="1200" dirty="0" err="1"/>
            <a:t>жиналысы</a:t>
          </a:r>
          <a:endParaRPr lang="ru-RU" sz="3600" b="1" kern="1200" dirty="0"/>
        </a:p>
      </dsp:txBody>
      <dsp:txXfrm>
        <a:off x="392908" y="0"/>
        <a:ext cx="8751091" cy="785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EFFE0-A20B-4406-A147-01B426CA6D3A}">
      <dsp:nvSpPr>
        <dsp:cNvPr id="0" name=""/>
        <dsp:cNvSpPr/>
      </dsp:nvSpPr>
      <dsp:spPr>
        <a:xfrm>
          <a:off x="0" y="0"/>
          <a:ext cx="1752600" cy="1752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4E56A-5826-45BD-AB30-A74FE6EC629A}">
      <dsp:nvSpPr>
        <dsp:cNvPr id="0" name=""/>
        <dsp:cNvSpPr/>
      </dsp:nvSpPr>
      <dsp:spPr>
        <a:xfrm>
          <a:off x="876300" y="0"/>
          <a:ext cx="8267700" cy="1752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 err="1">
              <a:solidFill>
                <a:srgbClr val="FF0000"/>
              </a:solidFill>
            </a:rPr>
            <a:t>Тақырып: Кәмелетке толмағандар арасында</a:t>
          </a:r>
          <a:r>
            <a:rPr lang="ru-RU" sz="3500" b="1" kern="1200" dirty="0">
              <a:solidFill>
                <a:srgbClr val="FF0000"/>
              </a:solidFill>
            </a:rPr>
            <a:t> </a:t>
          </a:r>
          <a:r>
            <a:rPr lang="ru-RU" sz="3500" b="1" kern="1200" dirty="0" err="1">
              <a:solidFill>
                <a:srgbClr val="FF0000"/>
              </a:solidFill>
            </a:rPr>
            <a:t>құқықбұзушылықтың алдын</a:t>
          </a:r>
          <a:r>
            <a:rPr lang="ru-RU" sz="3500" b="1" kern="1200" dirty="0">
              <a:solidFill>
                <a:srgbClr val="FF0000"/>
              </a:solidFill>
            </a:rPr>
            <a:t> </a:t>
          </a:r>
          <a:r>
            <a:rPr lang="ru-RU" sz="3500" b="1" kern="1200" dirty="0" err="1">
              <a:solidFill>
                <a:srgbClr val="FF0000"/>
              </a:solidFill>
            </a:rPr>
            <a:t>алуда</a:t>
          </a:r>
          <a:r>
            <a:rPr lang="ru-RU" sz="3500" b="1" kern="1200" dirty="0">
              <a:solidFill>
                <a:srgbClr val="FF0000"/>
              </a:solidFill>
            </a:rPr>
            <a:t> </a:t>
          </a:r>
          <a:r>
            <a:rPr lang="ru-RU" sz="3500" b="1" kern="1200" dirty="0" err="1">
              <a:solidFill>
                <a:srgbClr val="FF0000"/>
              </a:solidFill>
            </a:rPr>
            <a:t>отбасының рөлі</a:t>
          </a:r>
          <a:endParaRPr lang="ru-RU" sz="3500" b="1" kern="1200" dirty="0">
            <a:solidFill>
              <a:srgbClr val="FF0000"/>
            </a:solidFill>
          </a:endParaRPr>
        </a:p>
      </dsp:txBody>
      <dsp:txXfrm>
        <a:off x="876300" y="0"/>
        <a:ext cx="8267700" cy="1752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55E67-A5E5-4CEF-9761-331224B52D11}">
      <dsp:nvSpPr>
        <dsp:cNvPr id="0" name=""/>
        <dsp:cNvSpPr/>
      </dsp:nvSpPr>
      <dsp:spPr>
        <a:xfrm>
          <a:off x="292354" y="0"/>
          <a:ext cx="7103688" cy="309634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DA357-9AB7-4610-824D-63E5DAFB392B}">
      <dsp:nvSpPr>
        <dsp:cNvPr id="0" name=""/>
        <dsp:cNvSpPr/>
      </dsp:nvSpPr>
      <dsp:spPr>
        <a:xfrm>
          <a:off x="4801" y="928903"/>
          <a:ext cx="2006733" cy="12385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/>
            <a:t>Жауапты тұлғалар: </a:t>
          </a:r>
          <a:endParaRPr lang="ru-RU" sz="1900" kern="1200" dirty="0"/>
        </a:p>
      </dsp:txBody>
      <dsp:txXfrm>
        <a:off x="65261" y="989363"/>
        <a:ext cx="1885813" cy="1117617"/>
      </dsp:txXfrm>
    </dsp:sp>
    <dsp:sp modelId="{1CFB8A86-F4C5-473C-A888-8C2A57999DEA}">
      <dsp:nvSpPr>
        <dsp:cNvPr id="0" name=""/>
        <dsp:cNvSpPr/>
      </dsp:nvSpPr>
      <dsp:spPr>
        <a:xfrm>
          <a:off x="2118449" y="928903"/>
          <a:ext cx="2006733" cy="12385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/>
            <a:t>ТІЖО Мухаметжарова А.Б</a:t>
          </a:r>
          <a:endParaRPr lang="ru-RU" sz="1900" kern="1200" dirty="0"/>
        </a:p>
      </dsp:txBody>
      <dsp:txXfrm>
        <a:off x="2178909" y="989363"/>
        <a:ext cx="1885813" cy="1117617"/>
      </dsp:txXfrm>
    </dsp:sp>
    <dsp:sp modelId="{40B19CB9-EC6F-48E0-9BC6-28C490EAE4BE}">
      <dsp:nvSpPr>
        <dsp:cNvPr id="0" name=""/>
        <dsp:cNvSpPr/>
      </dsp:nvSpPr>
      <dsp:spPr>
        <a:xfrm>
          <a:off x="4232097" y="928903"/>
          <a:ext cx="2006733" cy="12385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/>
            <a:t>ТІЖО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/>
            <a:t>Абузарова Ж.С</a:t>
          </a:r>
          <a:endParaRPr lang="ru-RU" sz="1900" kern="1200" dirty="0"/>
        </a:p>
      </dsp:txBody>
      <dsp:txXfrm>
        <a:off x="4292557" y="989363"/>
        <a:ext cx="1885813" cy="1117617"/>
      </dsp:txXfrm>
    </dsp:sp>
    <dsp:sp modelId="{57EED11E-7A3F-4F2F-BD46-67F0A4B33692}">
      <dsp:nvSpPr>
        <dsp:cNvPr id="0" name=""/>
        <dsp:cNvSpPr/>
      </dsp:nvSpPr>
      <dsp:spPr>
        <a:xfrm>
          <a:off x="6345745" y="928903"/>
          <a:ext cx="2006733" cy="12385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/>
            <a:t>Кент инспекторы: Абенова А.М</a:t>
          </a:r>
          <a:endParaRPr lang="ru-RU" sz="1900" b="1" kern="1200" dirty="0"/>
        </a:p>
      </dsp:txBody>
      <dsp:txXfrm>
        <a:off x="6406205" y="989363"/>
        <a:ext cx="1885813" cy="1117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5857892"/>
          <a:ext cx="914400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46546577"/>
              </p:ext>
            </p:extLst>
          </p:nvPr>
        </p:nvGraphicFramePr>
        <p:xfrm>
          <a:off x="0" y="0"/>
          <a:ext cx="9144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65761718"/>
              </p:ext>
            </p:extLst>
          </p:nvPr>
        </p:nvGraphicFramePr>
        <p:xfrm>
          <a:off x="607206" y="2276872"/>
          <a:ext cx="8357281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fsd.videouroki.net/html/2018/02/07/v_5a7b42f480256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fsd.videouroki.net/html/2018/02/07/v_5a7b42f480256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fsd.videouroki.net/html/2018/02/07/v_5a7b42f480256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fsd.videouroki.net/html/2018/02/07/v_5a7b42f480256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fsd.videouroki.net/html/2018/02/07/v_5a7b42f480256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9" name="Picture 11" descr="C:\Users\00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11032"/>
            <a:ext cx="9292043" cy="6969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.ppt-online.org/files/slide/h/hvA8j5g1pLkGEK2YNoqrVa6XRIns0zQWb7yPmu/slide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Халық даналығында: «Баланы 5-ке дейін патшаңдай көтер, 15-ке дейін құлыңдай ж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6" y="8634"/>
            <a:ext cx="9144000" cy="677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00c0/0002e6ef-7a7dda65/64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ds04.infourok.ru/uploads/ex/00c0/0002e6ef-7a7dda65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ds04.infourok.ru/uploads/ex/00c0/0002e6ef-7a7dda65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sc0051.zerenda.aqmoedu.kz/arc/attach/504/57858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57166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толмағандар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бұзушылықтың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отбасының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мектептің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атқаратын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рөлі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1.Жалпы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құқықбұзушылық алдын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Отбасындағы балалармен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дөрекі қарым-қатынас түрлерін анықтау.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қолайсыздығы мәселелерін шешудің кейбір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ұсыну.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Әлемге әйгілі шығыс ғұлама Әл-Фарабидің сөзімен айтсақ: «Адамға ең бірінші бі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0011/0014e7a0-fef262eb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abinetsalyk.kz/wp-content/uploads/1/4/3/1431fbe908f2517c6daadcf838e4db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71550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ds04.infourok.ru/uploads/ex/00c0/0002e6ef-7a7dda65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33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10f2/0003f509-85f875d3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myshared.ru/48/1338420/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04fb/000227da-0f041553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84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</dc:creator>
  <cp:lastModifiedBy>bcsh1</cp:lastModifiedBy>
  <cp:revision>28</cp:revision>
  <dcterms:created xsi:type="dcterms:W3CDTF">2021-01-20T13:35:12Z</dcterms:created>
  <dcterms:modified xsi:type="dcterms:W3CDTF">2021-01-21T06:47:48Z</dcterms:modified>
</cp:coreProperties>
</file>